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8" r:id="rId20"/>
    <p:sldId id="334" r:id="rId21"/>
    <p:sldId id="270" r:id="rId22"/>
    <p:sldId id="335" r:id="rId23"/>
    <p:sldId id="322" r:id="rId24"/>
    <p:sldId id="305" r:id="rId25"/>
    <p:sldId id="323" r:id="rId26"/>
    <p:sldId id="324" r:id="rId27"/>
    <p:sldId id="327" r:id="rId28"/>
    <p:sldId id="339" r:id="rId29"/>
    <p:sldId id="340" r:id="rId30"/>
    <p:sldId id="341" r:id="rId31"/>
    <p:sldId id="342" r:id="rId32"/>
    <p:sldId id="343" r:id="rId33"/>
    <p:sldId id="34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8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96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78369"/>
              </p:ext>
            </p:extLst>
          </p:nvPr>
        </p:nvGraphicFramePr>
        <p:xfrm>
          <a:off x="882484" y="1754257"/>
          <a:ext cx="9304426" cy="305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690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610473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ERPService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insertErp(ERPDTO erpDTO, </a:t>
                      </a:r>
                    </a:p>
                    <a:p>
                      <a:pPr latinLnBrk="1"/>
                      <a:r>
                        <a:rPr lang="en-US" altLang="ko-KR" sz="1600"/>
                        <a:t>MultipartFile multi)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 새로운 행을 추가합니다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deleteErp(ERPDTO erpDTO)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테이블에서 선택한 행을 삭제합니다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updateItem(ERPDTO drpDTO, </a:t>
                      </a:r>
                    </a:p>
                    <a:p>
                      <a:pPr latinLnBrk="1"/>
                      <a:r>
                        <a:rPr lang="en-US" altLang="ko-KR" sz="1600"/>
                        <a:t>MultipartFile multi)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각 카테고리별 </a:t>
                      </a:r>
                      <a:r>
                        <a:rPr lang="en-US" altLang="ko-KR" sz="1600"/>
                        <a:t>items </a:t>
                      </a:r>
                      <a:r>
                        <a:rPr lang="ko-KR" altLang="en-US" sz="1600"/>
                        <a:t>테이블에서 선택한 행을 수정합니다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int insertStock(ERPStockDTO erpStockDTO)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입고 혹은 출고 테이블에 입고 혹은 출고 기록을 추가합니다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737D5CF-12E2-4923-AA9A-4DAE1C024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292695"/>
              </p:ext>
            </p:extLst>
          </p:nvPr>
        </p:nvGraphicFramePr>
        <p:xfrm>
          <a:off x="882484" y="4920004"/>
          <a:ext cx="9304426" cy="18344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690">
                  <a:extLst>
                    <a:ext uri="{9D8B030D-6E8A-4147-A177-3AD203B41FA5}">
                      <a16:colId xmlns:a16="http://schemas.microsoft.com/office/drawing/2014/main" val="739098687"/>
                    </a:ext>
                  </a:extLst>
                </a:gridCol>
                <a:gridCol w="6104736">
                  <a:extLst>
                    <a:ext uri="{9D8B030D-6E8A-4147-A177-3AD203B41FA5}">
                      <a16:colId xmlns:a16="http://schemas.microsoft.com/office/drawing/2014/main" val="1239448007"/>
                    </a:ext>
                  </a:extLst>
                </a:gridCol>
              </a:tblGrid>
              <a:tr h="611497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Mapper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93060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mapper_erp.xml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물품의 정보와  물품 입출고 기록의 입력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검색을 위한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명령어들이 있습니다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04856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board_erp.xml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메인 홈페이지 게시판 부분와 사내 게시판의 게시글 입력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수정</a:t>
                      </a:r>
                      <a:r>
                        <a:rPr lang="en-US" altLang="ko-KR" sz="1600"/>
                        <a:t>,</a:t>
                      </a:r>
                    </a:p>
                    <a:p>
                      <a:pPr latinLnBrk="1"/>
                      <a:r>
                        <a:rPr lang="ko-KR" altLang="en-US" sz="1600"/>
                        <a:t>삭제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검색을 위한  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600" b="0">
                          <a:solidFill>
                            <a:schemeClr val="tx1"/>
                          </a:solidFill>
                        </a:rPr>
                        <a:t>명령어들이 있습니다</a:t>
                      </a:r>
                      <a:r>
                        <a:rPr lang="en-US" altLang="ko-KR" sz="1600" b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2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EE0376A8-BD81-49CA-9571-26154AECE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09067"/>
              </p:ext>
            </p:extLst>
          </p:nvPr>
        </p:nvGraphicFramePr>
        <p:xfrm>
          <a:off x="882484" y="2128446"/>
          <a:ext cx="9304426" cy="3486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5384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582904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72313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Util/Util.java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973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addCookie( String cookieName, String cookieVal, int cookieAge, HttpServletResponse response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Cookie </a:t>
                      </a:r>
                      <a:r>
                        <a:rPr lang="ko-KR" altLang="en-US" sz="1600"/>
                        <a:t>객체를 생성하고 쿠키명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쿠키값</a:t>
                      </a:r>
                      <a:r>
                        <a:rPr lang="en-US" altLang="ko-KR" sz="1600"/>
                        <a:t>, </a:t>
                      </a:r>
                      <a:r>
                        <a:rPr lang="ko-KR" altLang="en-US" sz="1600"/>
                        <a:t>수명을 설정하고 응답메시지에 담습니다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73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Map&lt;String,Integer&gt; getPagingNos( </a:t>
                      </a:r>
                    </a:p>
                    <a:p>
                      <a:pPr latinLnBrk="1"/>
                      <a:r>
                        <a:rPr lang="en-US" altLang="ko-KR" sz="1600"/>
                        <a:t>int totCnt, int selectPageNo, </a:t>
                      </a:r>
                    </a:p>
                    <a:p>
                      <a:pPr latinLnBrk="1"/>
                      <a:r>
                        <a:rPr lang="en-US" altLang="ko-KR" sz="1600"/>
                        <a:t>int rowCntPerPage, </a:t>
                      </a:r>
                    </a:p>
                    <a:p>
                      <a:pPr latinLnBrk="1"/>
                      <a:r>
                        <a:rPr lang="en-US" altLang="ko-KR" sz="1600"/>
                        <a:t>int pageNoCntPerPage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페이지 이동을 위한 변수들을 처리합니다</a:t>
                      </a:r>
                      <a:r>
                        <a:rPr lang="en-US" altLang="ko-KR" sz="1600"/>
                        <a:t>.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723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boolean isNull( String str )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/>
                        <a:t>매개변수의 값이 </a:t>
                      </a:r>
                      <a:r>
                        <a:rPr lang="en-US" altLang="ko-KR" sz="1600"/>
                        <a:t>null</a:t>
                      </a:r>
                      <a:r>
                        <a:rPr lang="ko-KR" altLang="en-US" sz="1600"/>
                        <a:t>이면 </a:t>
                      </a:r>
                      <a:r>
                        <a:rPr lang="en-US" altLang="ko-KR" sz="1600"/>
                        <a:t>true, null</a:t>
                      </a:r>
                      <a:r>
                        <a:rPr lang="ko-KR" altLang="en-US" sz="1600"/>
                        <a:t>이 아니면 </a:t>
                      </a:r>
                      <a:r>
                        <a:rPr lang="en-US" altLang="ko-KR" sz="1600"/>
                        <a:t>false</a:t>
                      </a:r>
                      <a:r>
                        <a:rPr lang="ko-KR" altLang="en-US" sz="1600"/>
                        <a:t>를 리턴합니다</a:t>
                      </a:r>
                      <a:r>
                        <a:rPr lang="en-US" altLang="ko-KR" sz="1600"/>
                        <a:t>.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0775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1943C43-985D-4426-8B65-E9AFFEAC9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126517"/>
            <a:ext cx="6795306" cy="40518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재고관리</a:t>
            </a:r>
            <a:r>
              <a:rPr lang="en-US" altLang="ko-KR" sz="2000"/>
              <a:t>-</a:t>
            </a:r>
            <a:r>
              <a:rPr lang="ko-KR" altLang="en-US" sz="2000"/>
              <a:t>모바일</a:t>
            </a:r>
            <a:r>
              <a:rPr lang="en-US" altLang="ko-KR" sz="2000"/>
              <a:t>-</a:t>
            </a:r>
            <a:r>
              <a:rPr lang="ko-KR" altLang="en-US" sz="2000"/>
              <a:t>입고</a:t>
            </a:r>
            <a:r>
              <a:rPr lang="en-US" altLang="ko-KR" sz="2000"/>
              <a:t> </a:t>
            </a:r>
            <a:r>
              <a:rPr lang="ko-KR" altLang="en-US" sz="2000"/>
              <a:t>화면 </a:t>
            </a:r>
            <a:r>
              <a:rPr lang="en-US" altLang="ko-KR" sz="2000" dirty="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입고 화면 설명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1</a:t>
            </a:r>
            <a:r>
              <a:rPr lang="ko-KR" altLang="en-US" sz="1200"/>
              <a:t>번 항목에서 원하는 카테고리를 선택하면 선택한 카테고리의 입고 화면으로 이동합니다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왼쪽 </a:t>
            </a:r>
            <a:r>
              <a:rPr lang="en-US" altLang="ko-KR" sz="1200"/>
              <a:t>2</a:t>
            </a:r>
            <a:r>
              <a:rPr lang="ko-KR" altLang="en-US" sz="1200"/>
              <a:t>번 항목에서 입고</a:t>
            </a:r>
            <a:r>
              <a:rPr lang="en-US" altLang="ko-KR" sz="1200"/>
              <a:t>, </a:t>
            </a:r>
            <a:r>
              <a:rPr lang="ko-KR" altLang="en-US" sz="1200"/>
              <a:t>출고</a:t>
            </a:r>
            <a:r>
              <a:rPr lang="en-US" altLang="ko-KR" sz="1200"/>
              <a:t>, </a:t>
            </a:r>
            <a:r>
              <a:rPr lang="ko-KR" altLang="en-US" sz="1200"/>
              <a:t>통계 화면으로 이동할 수 있습니다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ko-KR" altLang="en-US" sz="1200"/>
              <a:t>모바일 입고 화면에서는 입고 기록을 검색하여 볼 수 있고 </a:t>
            </a:r>
            <a:r>
              <a:rPr lang="en-US" altLang="ko-KR" sz="1200"/>
              <a:t>4</a:t>
            </a:r>
            <a:r>
              <a:rPr lang="ko-KR" altLang="en-US" sz="1200"/>
              <a:t>번의 라디오 버튼을 눌러 입고할 수 있습니다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재고관리 카테고리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상품을 입고하기 위해서는 먼저 카테고리를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선택해야 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카테고리별 입고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출고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통계 항목 선택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번 항목에서 모바일 카테고리를 선택하면 모바일 입고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화면으로 이동합니다</a:t>
            </a:r>
            <a:r>
              <a:rPr lang="en-US" altLang="ko-KR" sz="100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번 왼쪽에서 출고 화면으로 이동하거나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모바일 통계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화면으로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이동할 수 있습니다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검색화면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다양한 검색 조건을 입력하여 입고 기록을 검색할 수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있습니다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4. </a:t>
            </a:r>
            <a:r>
              <a:rPr lang="ko-KR" altLang="en-US" sz="1200" b="1">
                <a:solidFill>
                  <a:schemeClr val="tx1"/>
                </a:solidFill>
              </a:rPr>
              <a:t>입고버튼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검색 리스트 왼쪽의 라디오 버튼을 누르면 </a:t>
            </a:r>
            <a:r>
              <a:rPr lang="en-US" altLang="ko-KR" sz="1000">
                <a:solidFill>
                  <a:schemeClr val="tx1"/>
                </a:solidFill>
              </a:rPr>
              <a:t>5</a:t>
            </a:r>
            <a:r>
              <a:rPr lang="ko-KR" altLang="en-US" sz="1000">
                <a:solidFill>
                  <a:schemeClr val="tx1"/>
                </a:solidFill>
              </a:rPr>
              <a:t>번의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입고 입력 칸이 나타납니다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입고하기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화면에 나타난 카테고리와 제품코드가 입고하려는 제품과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일치하는지 확인한 후 개수를 입력한 후 입고 버튼을 누르면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입고됩니다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4531606" y="167967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838197" y="26456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833695" y="227437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829063" y="44094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1833695" y="31766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821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10161CD-A6E2-411D-AD7C-5E3F75CB0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02" y="1126516"/>
            <a:ext cx="6678703" cy="40518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재고관리</a:t>
            </a:r>
            <a:r>
              <a:rPr lang="en-US" altLang="ko-KR" sz="2000"/>
              <a:t>-</a:t>
            </a:r>
            <a:r>
              <a:rPr lang="ko-KR" altLang="en-US" sz="2000"/>
              <a:t>모바일</a:t>
            </a:r>
            <a:r>
              <a:rPr lang="en-US" altLang="ko-KR" sz="2000"/>
              <a:t>-</a:t>
            </a:r>
            <a:r>
              <a:rPr lang="ko-KR" altLang="en-US" sz="2000"/>
              <a:t>출고</a:t>
            </a:r>
            <a:r>
              <a:rPr lang="en-US" altLang="ko-KR" sz="2000"/>
              <a:t> </a:t>
            </a:r>
            <a:r>
              <a:rPr lang="ko-KR" altLang="en-US" sz="2000"/>
              <a:t>화면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출고 화면 설명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1</a:t>
            </a:r>
            <a:r>
              <a:rPr lang="ko-KR" altLang="en-US" sz="1200"/>
              <a:t>번 항목에서 원하는 카테고리를 선택하면 일단 선택한 카테고리의 입고 화면으로 이동합니다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왼쪽 </a:t>
            </a:r>
            <a:r>
              <a:rPr lang="en-US" altLang="ko-KR" sz="1200"/>
              <a:t>2</a:t>
            </a:r>
            <a:r>
              <a:rPr lang="ko-KR" altLang="en-US" sz="1200"/>
              <a:t>번 항목에서 입고</a:t>
            </a:r>
            <a:r>
              <a:rPr lang="en-US" altLang="ko-KR" sz="1200"/>
              <a:t>, </a:t>
            </a:r>
            <a:r>
              <a:rPr lang="ko-KR" altLang="en-US" sz="1200"/>
              <a:t>출고</a:t>
            </a:r>
            <a:r>
              <a:rPr lang="en-US" altLang="ko-KR" sz="1200"/>
              <a:t>, </a:t>
            </a:r>
            <a:r>
              <a:rPr lang="ko-KR" altLang="en-US" sz="1200"/>
              <a:t>통계 화면으로 이동할 수 있습니다</a:t>
            </a:r>
            <a:r>
              <a:rPr lang="en-US" altLang="ko-KR" sz="1200"/>
              <a:t>. </a:t>
            </a:r>
            <a:r>
              <a:rPr lang="ko-KR" altLang="en-US" sz="1200"/>
              <a:t>여기서 출고 화면으로 이동합니다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ko-KR" altLang="en-US" sz="1200"/>
              <a:t>모바일 출고 화면에서는 출고 기록을 검색하여 볼 수 있고 </a:t>
            </a:r>
            <a:r>
              <a:rPr lang="en-US" altLang="ko-KR" sz="1200"/>
              <a:t>4</a:t>
            </a:r>
            <a:r>
              <a:rPr lang="ko-KR" altLang="en-US" sz="1200"/>
              <a:t>번의 라디오 버튼을 눌러 입고할 수 있습니다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재고관리 카테고리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상품을 출고하기 위해서는 먼저 카테고리를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선택해야 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카테고리별 입고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출고</a:t>
            </a:r>
            <a:r>
              <a:rPr lang="en-US" altLang="ko-KR" sz="1200" b="1">
                <a:solidFill>
                  <a:schemeClr val="tx1"/>
                </a:solidFill>
              </a:rPr>
              <a:t>, </a:t>
            </a:r>
            <a:r>
              <a:rPr lang="ko-KR" altLang="en-US" sz="1200" b="1">
                <a:solidFill>
                  <a:schemeClr val="tx1"/>
                </a:solidFill>
              </a:rPr>
              <a:t>통계 항목 선택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1</a:t>
            </a:r>
            <a:r>
              <a:rPr lang="ko-KR" altLang="en-US" sz="1000">
                <a:solidFill>
                  <a:schemeClr val="tx1"/>
                </a:solidFill>
              </a:rPr>
              <a:t>번 항목에서 모바일 카테고리를 선택하면 모바일 입고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화면으로 이동합니다</a:t>
            </a:r>
            <a:r>
              <a:rPr lang="en-US" altLang="ko-KR" sz="100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1000">
                <a:solidFill>
                  <a:schemeClr val="tx1"/>
                </a:solidFill>
              </a:rPr>
              <a:t>2</a:t>
            </a:r>
            <a:r>
              <a:rPr lang="ko-KR" altLang="en-US" sz="1000">
                <a:solidFill>
                  <a:schemeClr val="tx1"/>
                </a:solidFill>
              </a:rPr>
              <a:t>번 왼쪽에서 출고 화면으로 이동하거나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모바일 통계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화면으로</a:t>
            </a:r>
            <a:r>
              <a:rPr lang="en-US" altLang="ko-KR" sz="1000">
                <a:solidFill>
                  <a:schemeClr val="tx1"/>
                </a:solidFill>
              </a:rPr>
              <a:t> </a:t>
            </a:r>
            <a:r>
              <a:rPr lang="ko-KR" altLang="en-US" sz="1000">
                <a:solidFill>
                  <a:schemeClr val="tx1"/>
                </a:solidFill>
              </a:rPr>
              <a:t>이동할 수 있습니다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검색화면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다양한 검색 조건을 입력하여 출고 기록을 검색할 수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있습니다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4. </a:t>
            </a:r>
            <a:r>
              <a:rPr lang="ko-KR" altLang="en-US" sz="1200" b="1">
                <a:solidFill>
                  <a:schemeClr val="tx1"/>
                </a:solidFill>
              </a:rPr>
              <a:t>출고버튼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검색 리스트 왼쪽의 라디오 버튼을 누르면 </a:t>
            </a:r>
            <a:r>
              <a:rPr lang="en-US" altLang="ko-KR" sz="1000">
                <a:solidFill>
                  <a:schemeClr val="tx1"/>
                </a:solidFill>
              </a:rPr>
              <a:t>5</a:t>
            </a:r>
            <a:r>
              <a:rPr lang="ko-KR" altLang="en-US" sz="1000">
                <a:solidFill>
                  <a:schemeClr val="tx1"/>
                </a:solidFill>
              </a:rPr>
              <a:t>번의 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출고 입력 칸이 나타납니다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출고하기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화면에 나타난 카테고리와 제품코드가 출고하려는 제품과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일치하는지 확인한 후 개수를 입력한 후 출고 버튼을 누르면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출고됩니다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4531606" y="167967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838197" y="26456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833695" y="227437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829063" y="44094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1833695" y="31766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04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D3D53A-8102-4EAA-9EDF-B50FA45A7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4" y="1224642"/>
            <a:ext cx="7148335" cy="44087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재고관리</a:t>
            </a:r>
            <a:r>
              <a:rPr lang="en-US" altLang="ko-KR" sz="2000"/>
              <a:t>-</a:t>
            </a:r>
            <a:r>
              <a:rPr lang="ko-KR" altLang="en-US" sz="2000"/>
              <a:t>모바일</a:t>
            </a:r>
            <a:r>
              <a:rPr lang="en-US" altLang="ko-KR" sz="2000"/>
              <a:t>-</a:t>
            </a:r>
            <a:r>
              <a:rPr lang="ko-KR" altLang="en-US" sz="2000"/>
              <a:t>통계</a:t>
            </a:r>
            <a:r>
              <a:rPr lang="en-US" altLang="ko-KR" sz="2000"/>
              <a:t> </a:t>
            </a:r>
            <a:r>
              <a:rPr lang="ko-KR" altLang="en-US" sz="2000"/>
              <a:t>화면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통계 화면 설명</a:t>
            </a:r>
            <a:endParaRPr lang="en-US" altLang="ko-KR" sz="1200"/>
          </a:p>
          <a:p>
            <a:pPr marL="0" indent="0">
              <a:buNone/>
            </a:pPr>
            <a:r>
              <a:rPr lang="en-US" altLang="ko-KR" sz="1200"/>
              <a:t>1</a:t>
            </a:r>
            <a:r>
              <a:rPr lang="ko-KR" altLang="en-US" sz="1200"/>
              <a:t>번 항목에서 원하는 카테고리를 선택하면 일단 선택한 카테고리의 입고 화면으로 이동합니다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왼쪽 </a:t>
            </a:r>
            <a:r>
              <a:rPr lang="en-US" altLang="ko-KR" sz="1200"/>
              <a:t>2</a:t>
            </a:r>
            <a:r>
              <a:rPr lang="ko-KR" altLang="en-US" sz="1200"/>
              <a:t>번 항목에서 입고</a:t>
            </a:r>
            <a:r>
              <a:rPr lang="en-US" altLang="ko-KR" sz="1200"/>
              <a:t>, </a:t>
            </a:r>
            <a:r>
              <a:rPr lang="ko-KR" altLang="en-US" sz="1200"/>
              <a:t>출고</a:t>
            </a:r>
            <a:r>
              <a:rPr lang="en-US" altLang="ko-KR" sz="1200"/>
              <a:t>, </a:t>
            </a:r>
            <a:r>
              <a:rPr lang="ko-KR" altLang="en-US" sz="1200"/>
              <a:t>통계 화면으로 이동할 수 있습니다</a:t>
            </a:r>
            <a:r>
              <a:rPr lang="en-US" altLang="ko-KR" sz="1200"/>
              <a:t>. </a:t>
            </a:r>
            <a:r>
              <a:rPr lang="ko-KR" altLang="en-US" sz="1200"/>
              <a:t>여기서 통계 화면으로 이동합니다</a:t>
            </a:r>
            <a:r>
              <a:rPr lang="en-US" altLang="ko-KR" sz="1200"/>
              <a:t>.</a:t>
            </a:r>
          </a:p>
          <a:p>
            <a:pPr marL="0" indent="0">
              <a:buNone/>
            </a:pPr>
            <a:r>
              <a:rPr lang="ko-KR" altLang="en-US" sz="1200"/>
              <a:t>모바일 출고 화면에서는 출고 기록을 검색하여 볼 수 있고 </a:t>
            </a:r>
            <a:r>
              <a:rPr lang="en-US" altLang="ko-KR" sz="1200"/>
              <a:t>4</a:t>
            </a:r>
            <a:r>
              <a:rPr lang="ko-KR" altLang="en-US" sz="1200"/>
              <a:t>번의 라디오 버튼을 눌러 입고할 수 있습니다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2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FC66ED-0966-4ACF-A671-F4CFA2018D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7" y="1215590"/>
            <a:ext cx="7067306" cy="3269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상세화면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리스트에서 제목을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댓글쓰기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댓글쓰기를 누르면 현재 보고 있는 게시글의 댓글을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작성할 수 있습니다</a:t>
            </a:r>
            <a:r>
              <a:rPr lang="en-US" altLang="ko-KR" sz="1000">
                <a:solidFill>
                  <a:schemeClr val="tx1"/>
                </a:solidFill>
              </a:rPr>
              <a:t>. </a:t>
            </a:r>
            <a:r>
              <a:rPr lang="ko-KR" altLang="en-US" sz="1000">
                <a:solidFill>
                  <a:schemeClr val="tx1"/>
                </a:solidFill>
              </a:rPr>
              <a:t>댓글은 화살표와 공백으로 따로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표시됩니다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r>
              <a:rPr lang="en-US" altLang="ko-KR" sz="1200" b="1">
                <a:solidFill>
                  <a:schemeClr val="tx1"/>
                </a:solidFill>
              </a:rPr>
              <a:t>/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보고 있는 게시글이 입력창에 담겨 있는 화면으로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이동하여 수정 혹은 삭제를 선택할 수 있습니다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글 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636191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424166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48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8094D78-77C3-4201-AEE6-32841B0EE9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6" y="1156069"/>
            <a:ext cx="7105880" cy="34962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새글쓰기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게시판의 오른쪽 상단의 새글쓰기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저장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입력되어 있는 내용이 게시판에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추가됩니다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다시 작성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내용이 모두 지워집니다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637586" y="4557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8534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400152" y="458534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74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DE1B31-8269-45E4-BFAC-CA58AD0D9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99" y="1126517"/>
            <a:ext cx="6989516" cy="33918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/>
              <a:t>게시판 </a:t>
            </a:r>
            <a:r>
              <a:rPr lang="en-US" altLang="ko-KR" sz="2000"/>
              <a:t>– </a:t>
            </a:r>
            <a:r>
              <a:rPr lang="ko-KR" altLang="en-US" sz="2000"/>
              <a:t>수정</a:t>
            </a:r>
            <a:r>
              <a:rPr lang="en-US" altLang="ko-KR" sz="2000"/>
              <a:t>/</a:t>
            </a:r>
            <a:r>
              <a:rPr lang="ko-KR" altLang="en-US" sz="2000"/>
              <a:t>삭제 </a:t>
            </a:r>
            <a:r>
              <a:rPr lang="en-US" altLang="ko-KR" sz="200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게시판 상세화면 설명</a:t>
            </a:r>
            <a:endParaRPr lang="en-US" altLang="ko-KR" sz="1200"/>
          </a:p>
          <a:p>
            <a:pPr marL="0" indent="0">
              <a:buNone/>
            </a:pPr>
            <a:r>
              <a:rPr lang="ko-KR" altLang="en-US" sz="1200"/>
              <a:t>게시판 상세보기에서 수정</a:t>
            </a:r>
            <a:r>
              <a:rPr lang="en-US" altLang="ko-KR" sz="1200"/>
              <a:t>/</a:t>
            </a:r>
            <a:r>
              <a:rPr lang="ko-KR" altLang="en-US" sz="1200"/>
              <a:t>삭제 버튼을 클릭하면 접속할 수 있는 상세화면입니다</a:t>
            </a:r>
            <a:r>
              <a:rPr lang="en-US" altLang="ko-KR" sz="1200"/>
              <a:t>.</a:t>
            </a:r>
            <a:r>
              <a:rPr lang="ko-KR" altLang="en-US" sz="1200"/>
              <a:t>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738915" y="112651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en-US" altLang="ko-KR" sz="1200" b="1">
                <a:solidFill>
                  <a:schemeClr val="tx1"/>
                </a:solidFill>
              </a:rPr>
              <a:t>. </a:t>
            </a:r>
            <a:r>
              <a:rPr lang="ko-KR" altLang="en-US" sz="1200" b="1">
                <a:solidFill>
                  <a:schemeClr val="tx1"/>
                </a:solidFill>
              </a:rPr>
              <a:t>수정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현재 입력창에 입력된 내용대로 선택한 게시글의 내용이</a:t>
            </a:r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수정됩니다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삭제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ko-KR" altLang="en-US" sz="1000">
                <a:solidFill>
                  <a:schemeClr val="tx1"/>
                </a:solidFill>
              </a:rPr>
              <a:t>선택한 게시글이 삭제됩니다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>
                <a:solidFill>
                  <a:schemeClr val="tx1"/>
                </a:solidFill>
              </a:rPr>
              <a:t>게시판 목록으로 돌아갑니다</a:t>
            </a:r>
            <a:r>
              <a:rPr lang="en-US" altLang="ko-KR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3751015" y="45211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4018869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4286723" y="45183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04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1437</Words>
  <Application>Microsoft Office PowerPoint</Application>
  <PresentationFormat>와이드스크린</PresentationFormat>
  <Paragraphs>314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장영일</cp:lastModifiedBy>
  <cp:revision>71</cp:revision>
  <dcterms:created xsi:type="dcterms:W3CDTF">2020-05-10T02:38:09Z</dcterms:created>
  <dcterms:modified xsi:type="dcterms:W3CDTF">2021-11-04T12:14:26Z</dcterms:modified>
</cp:coreProperties>
</file>